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DD082E5A-CEFB-4B29-96A6-AD41B9B0829C}" type="datetimeFigureOut">
              <a:rPr lang="en-US" smtClean="0"/>
              <a:t>9/1/2019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CDE5119B-A65E-4B60-BD32-586909591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713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82E5A-CEFB-4B29-96A6-AD41B9B0829C}" type="datetimeFigureOut">
              <a:rPr lang="en-US" smtClean="0"/>
              <a:t>9/1/2019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119B-A65E-4B60-BD32-586909591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08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D082E5A-CEFB-4B29-96A6-AD41B9B0829C}" type="datetimeFigureOut">
              <a:rPr lang="en-US" smtClean="0"/>
              <a:t>9/1/2019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DE5119B-A65E-4B60-BD32-586909591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9478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D082E5A-CEFB-4B29-96A6-AD41B9B0829C}" type="datetimeFigureOut">
              <a:rPr lang="en-US" smtClean="0"/>
              <a:t>9/1/2019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DE5119B-A65E-4B60-BD32-58690959107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952304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D082E5A-CEFB-4B29-96A6-AD41B9B0829C}" type="datetimeFigureOut">
              <a:rPr lang="en-US" smtClean="0"/>
              <a:t>9/1/2019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DE5119B-A65E-4B60-BD32-586909591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1522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82E5A-CEFB-4B29-96A6-AD41B9B0829C}" type="datetimeFigureOut">
              <a:rPr lang="en-US" smtClean="0"/>
              <a:t>9/1/2019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119B-A65E-4B60-BD32-586909591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642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82E5A-CEFB-4B29-96A6-AD41B9B0829C}" type="datetimeFigureOut">
              <a:rPr lang="en-US" smtClean="0"/>
              <a:t>9/1/2019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119B-A65E-4B60-BD32-586909591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2911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82E5A-CEFB-4B29-96A6-AD41B9B0829C}" type="datetimeFigureOut">
              <a:rPr lang="en-US" smtClean="0"/>
              <a:t>9/1/2019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119B-A65E-4B60-BD32-586909591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596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D082E5A-CEFB-4B29-96A6-AD41B9B0829C}" type="datetimeFigureOut">
              <a:rPr lang="en-US" smtClean="0"/>
              <a:t>9/1/2019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DE5119B-A65E-4B60-BD32-586909591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31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82E5A-CEFB-4B29-96A6-AD41B9B0829C}" type="datetimeFigureOut">
              <a:rPr lang="en-US" smtClean="0"/>
              <a:t>9/1/2019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119B-A65E-4B60-BD32-586909591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60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D082E5A-CEFB-4B29-96A6-AD41B9B0829C}" type="datetimeFigureOut">
              <a:rPr lang="en-US" smtClean="0"/>
              <a:t>9/1/2019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DE5119B-A65E-4B60-BD32-586909591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801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82E5A-CEFB-4B29-96A6-AD41B9B0829C}" type="datetimeFigureOut">
              <a:rPr lang="en-US" smtClean="0"/>
              <a:t>9/1/2019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119B-A65E-4B60-BD32-586909591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304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82E5A-CEFB-4B29-96A6-AD41B9B0829C}" type="datetimeFigureOut">
              <a:rPr lang="en-US" smtClean="0"/>
              <a:t>9/1/2019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119B-A65E-4B60-BD32-586909591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0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82E5A-CEFB-4B29-96A6-AD41B9B0829C}" type="datetimeFigureOut">
              <a:rPr lang="en-US" smtClean="0"/>
              <a:t>9/1/2019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119B-A65E-4B60-BD32-586909591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09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82E5A-CEFB-4B29-96A6-AD41B9B0829C}" type="datetimeFigureOut">
              <a:rPr lang="en-US" smtClean="0"/>
              <a:t>9/1/2019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119B-A65E-4B60-BD32-586909591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44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82E5A-CEFB-4B29-96A6-AD41B9B0829C}" type="datetimeFigureOut">
              <a:rPr lang="en-US" smtClean="0"/>
              <a:t>9/1/2019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119B-A65E-4B60-BD32-586909591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383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82E5A-CEFB-4B29-96A6-AD41B9B0829C}" type="datetimeFigureOut">
              <a:rPr lang="en-US" smtClean="0"/>
              <a:t>9/1/2019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119B-A65E-4B60-BD32-586909591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139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82E5A-CEFB-4B29-96A6-AD41B9B0829C}" type="datetimeFigureOut">
              <a:rPr lang="en-US" smtClean="0"/>
              <a:t>9/1/2019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5119B-A65E-4B60-BD32-586909591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0721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EBE49-6B17-4951-9B77-37B9DE94CE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0"/>
            <a:ext cx="9448800" cy="1825096"/>
          </a:xfrm>
        </p:spPr>
        <p:txBody>
          <a:bodyPr/>
          <a:lstStyle/>
          <a:p>
            <a:pPr algn="ctr"/>
            <a:r>
              <a:rPr lang="en-US" dirty="0"/>
              <a:t>Wing meeting 1</a:t>
            </a:r>
          </a:p>
        </p:txBody>
      </p:sp>
      <p:pic>
        <p:nvPicPr>
          <p:cNvPr id="5" name="Picture 4" descr="A blue and white sign&#10;&#10;Description automatically generated">
            <a:extLst>
              <a:ext uri="{FF2B5EF4-FFF2-40B4-BE49-F238E27FC236}">
                <a16:creationId xmlns:a16="http://schemas.microsoft.com/office/drawing/2014/main" id="{23A1941C-2D90-4369-AF56-447467BA7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140" y="1825096"/>
            <a:ext cx="6789609" cy="452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539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69AD1-EAC4-4BD6-8CE1-57D9403B2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584F5-FD73-4176-A5C1-F46F1BF3D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lift and controls roll of the aircraft</a:t>
            </a:r>
          </a:p>
          <a:p>
            <a:r>
              <a:rPr lang="en-US" dirty="0"/>
              <a:t>Design season and manufacturing season</a:t>
            </a:r>
          </a:p>
          <a:p>
            <a:pPr lvl="1"/>
            <a:r>
              <a:rPr lang="en-US" dirty="0"/>
              <a:t>Initial design, CFD, SolidWorks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32BE1C-3150-4676-B2ED-3EB31E3D2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758" y="1816702"/>
            <a:ext cx="4953284" cy="463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580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D08EC-20C6-47C9-9E36-78A49A1E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en-US" dirty="0"/>
              <a:t>Modeling and </a:t>
            </a:r>
            <a:r>
              <a:rPr lang="en-US" dirty="0" err="1"/>
              <a:t>cfd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49C75C-D065-4F22-8B1A-430C7D751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30" y="2057401"/>
            <a:ext cx="8577039" cy="3835316"/>
          </a:xfrm>
          <a:prstGeom prst="rect">
            <a:avLst/>
          </a:prstGeom>
        </p:spPr>
      </p:pic>
      <p:pic>
        <p:nvPicPr>
          <p:cNvPr id="1026" name="Picture 2" descr="Image result for fundamentals of aerodynamics">
            <a:extLst>
              <a:ext uri="{FF2B5EF4-FFF2-40B4-BE49-F238E27FC236}">
                <a16:creationId xmlns:a16="http://schemas.microsoft.com/office/drawing/2014/main" id="{17DA5E66-01BA-4D7A-9CE8-A539C2CD6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456" y="2223737"/>
            <a:ext cx="2758331" cy="350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723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D08EC-20C6-47C9-9E36-78A49A1E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en-US" dirty="0"/>
              <a:t>Modeling and </a:t>
            </a:r>
            <a:r>
              <a:rPr lang="en-US" dirty="0" err="1"/>
              <a:t>cfd</a:t>
            </a:r>
            <a:endParaRPr lang="en-US" dirty="0"/>
          </a:p>
        </p:txBody>
      </p:sp>
      <p:pic>
        <p:nvPicPr>
          <p:cNvPr id="4" name="Picture 3" descr="A picture containing sky&#10;&#10;Description automatically generated">
            <a:extLst>
              <a:ext uri="{FF2B5EF4-FFF2-40B4-BE49-F238E27FC236}">
                <a16:creationId xmlns:a16="http://schemas.microsoft.com/office/drawing/2014/main" id="{59BB8DAE-5578-42F8-8F00-B9E4B64E4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32" y="2247090"/>
            <a:ext cx="6212342" cy="41050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8191C3-B225-4E47-A148-37C571CFC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536" y="2958332"/>
            <a:ext cx="5265906" cy="225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96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D08EC-20C6-47C9-9E36-78A49A1E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en-US" dirty="0"/>
              <a:t>Design season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9CCA344-E51D-4CC3-B226-5FCE73487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/>
          <a:lstStyle/>
          <a:p>
            <a:r>
              <a:rPr lang="en-US" dirty="0"/>
              <a:t>Design the wings corresponding to the rules for the new year (released?)</a:t>
            </a:r>
          </a:p>
          <a:p>
            <a:pPr lvl="1"/>
            <a:r>
              <a:rPr lang="en-US" dirty="0"/>
              <a:t>Max length</a:t>
            </a:r>
          </a:p>
          <a:p>
            <a:r>
              <a:rPr lang="en-US" dirty="0"/>
              <a:t>Airfoil shape, length, taper, wingtips, etc.</a:t>
            </a:r>
          </a:p>
          <a:p>
            <a:pPr lvl="1"/>
            <a:r>
              <a:rPr lang="en-US" dirty="0"/>
              <a:t>Aerodynamics, CFD, minimize weight</a:t>
            </a:r>
          </a:p>
          <a:p>
            <a:r>
              <a:rPr lang="en-US" dirty="0"/>
              <a:t>Design with manufacturing in mind</a:t>
            </a:r>
          </a:p>
          <a:p>
            <a:pPr lvl="1"/>
            <a:r>
              <a:rPr lang="en-US" dirty="0"/>
              <a:t>Wing and plane assembly</a:t>
            </a:r>
          </a:p>
        </p:txBody>
      </p:sp>
    </p:spTree>
    <p:extLst>
      <p:ext uri="{BB962C8B-B14F-4D97-AF65-F5344CB8AC3E}">
        <p14:creationId xmlns:p14="http://schemas.microsoft.com/office/powerpoint/2010/main" val="544716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D08EC-20C6-47C9-9E36-78A49A1E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en-US" dirty="0"/>
              <a:t>Design season</a:t>
            </a:r>
          </a:p>
        </p:txBody>
      </p:sp>
      <p:pic>
        <p:nvPicPr>
          <p:cNvPr id="7" name="Picture 6" descr="A picture containing outdoor, road, grass, ground&#10;&#10;Description automatically generated">
            <a:extLst>
              <a:ext uri="{FF2B5EF4-FFF2-40B4-BE49-F238E27FC236}">
                <a16:creationId xmlns:a16="http://schemas.microsoft.com/office/drawing/2014/main" id="{492D6C79-4EA4-43DB-AECD-33B540640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59" y="158402"/>
            <a:ext cx="4752620" cy="3153867"/>
          </a:xfrm>
          <a:prstGeom prst="rect">
            <a:avLst/>
          </a:prstGeom>
        </p:spPr>
      </p:pic>
      <p:pic>
        <p:nvPicPr>
          <p:cNvPr id="9" name="Picture 8" descr="A group of people sitting at a park&#10;&#10;Description automatically generated">
            <a:extLst>
              <a:ext uri="{FF2B5EF4-FFF2-40B4-BE49-F238E27FC236}">
                <a16:creationId xmlns:a16="http://schemas.microsoft.com/office/drawing/2014/main" id="{80FDD11D-24EF-4700-9F71-EB3C5323A1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04" y="3429000"/>
            <a:ext cx="4793392" cy="3153867"/>
          </a:xfrm>
          <a:prstGeom prst="rect">
            <a:avLst/>
          </a:prstGeom>
        </p:spPr>
      </p:pic>
      <p:pic>
        <p:nvPicPr>
          <p:cNvPr id="11" name="Picture 10" descr="A group of people standing in a parking lot&#10;&#10;Description automatically generated">
            <a:extLst>
              <a:ext uri="{FF2B5EF4-FFF2-40B4-BE49-F238E27FC236}">
                <a16:creationId xmlns:a16="http://schemas.microsoft.com/office/drawing/2014/main" id="{E044A4D7-CDCC-4D35-A591-8DA0041712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531" y="1916349"/>
            <a:ext cx="5979669" cy="395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452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D08EC-20C6-47C9-9E36-78A49A1E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307" y="349594"/>
            <a:ext cx="8610600" cy="1293028"/>
          </a:xfrm>
        </p:spPr>
        <p:txBody>
          <a:bodyPr/>
          <a:lstStyle/>
          <a:p>
            <a:r>
              <a:rPr lang="en-US" dirty="0"/>
              <a:t>Design season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D52235-7CEC-461A-BE83-C2B2079DA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19" y="1855752"/>
            <a:ext cx="5542674" cy="31464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D9AA6-EAB0-4885-80B1-B8293CAA6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808" y="1818508"/>
            <a:ext cx="5450589" cy="306323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8E938D9-96BE-48F6-A7F0-446897317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95" y="5106659"/>
            <a:ext cx="9551710" cy="2363122"/>
          </a:xfrm>
        </p:spPr>
        <p:txBody>
          <a:bodyPr>
            <a:normAutofit/>
          </a:bodyPr>
          <a:lstStyle/>
          <a:p>
            <a:r>
              <a:rPr lang="en-US" dirty="0"/>
              <a:t>Need more CFD this year (ANSYS, MIT AVL, Open FOAM)</a:t>
            </a:r>
          </a:p>
          <a:p>
            <a:r>
              <a:rPr lang="en-US" dirty="0"/>
              <a:t>Need to utilize prototyping tools (Excel, MATLAB)</a:t>
            </a:r>
          </a:p>
        </p:txBody>
      </p:sp>
    </p:spTree>
    <p:extLst>
      <p:ext uri="{BB962C8B-B14F-4D97-AF65-F5344CB8AC3E}">
        <p14:creationId xmlns:p14="http://schemas.microsoft.com/office/powerpoint/2010/main" val="1624565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EA814-DD8A-4AEE-86D1-3B7A8C5AF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721" y="359021"/>
            <a:ext cx="8610600" cy="1293028"/>
          </a:xfrm>
        </p:spPr>
        <p:txBody>
          <a:bodyPr/>
          <a:lstStyle/>
          <a:p>
            <a:r>
              <a:rPr lang="en-US" dirty="0"/>
              <a:t>Manufacturing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C0B86-4D21-493D-AE37-0DE3268CD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008" y="1416937"/>
            <a:ext cx="10820400" cy="485740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Takes place in the Spring Term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Safety Training, Machining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813FFE-77CA-45B7-84BC-C31D592F14B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58" y="1928831"/>
            <a:ext cx="5699240" cy="32354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5579C1-4A3D-4AAB-BF41-45040FDF3A63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1" r="33976"/>
          <a:stretch/>
        </p:blipFill>
        <p:spPr bwMode="auto">
          <a:xfrm rot="5400000">
            <a:off x="7250926" y="1063722"/>
            <a:ext cx="4015740" cy="51923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77885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8A0DA-5045-4B98-B9BC-82141A73F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490996"/>
            <a:ext cx="8610600" cy="1293028"/>
          </a:xfrm>
        </p:spPr>
        <p:txBody>
          <a:bodyPr/>
          <a:lstStyle/>
          <a:p>
            <a:r>
              <a:rPr lang="en-US" dirty="0"/>
              <a:t>Season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2E15C-8D91-4D4C-B802-9241B4443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Reviews</a:t>
            </a:r>
          </a:p>
          <a:p>
            <a:r>
              <a:rPr lang="en-US" dirty="0" err="1"/>
              <a:t>Gaant</a:t>
            </a:r>
            <a:r>
              <a:rPr lang="en-US" dirty="0"/>
              <a:t> Chart (In progress)</a:t>
            </a:r>
          </a:p>
          <a:p>
            <a:r>
              <a:rPr lang="en-US" dirty="0"/>
              <a:t>Group Designs/</a:t>
            </a:r>
            <a:r>
              <a:rPr lang="en-US" dirty="0" err="1"/>
              <a:t>SolidWorking</a:t>
            </a:r>
            <a:endParaRPr lang="en-US" dirty="0"/>
          </a:p>
          <a:p>
            <a:r>
              <a:rPr lang="en-US" dirty="0"/>
              <a:t>Utilizing Slack</a:t>
            </a:r>
          </a:p>
          <a:p>
            <a:endParaRPr lang="en-US" dirty="0"/>
          </a:p>
          <a:p>
            <a:r>
              <a:rPr lang="en-US" dirty="0"/>
              <a:t>My role</a:t>
            </a:r>
          </a:p>
        </p:txBody>
      </p:sp>
    </p:spTree>
    <p:extLst>
      <p:ext uri="{BB962C8B-B14F-4D97-AF65-F5344CB8AC3E}">
        <p14:creationId xmlns:p14="http://schemas.microsoft.com/office/powerpoint/2010/main" val="1011597796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25</TotalTime>
  <Words>132</Words>
  <Application>Microsoft Office PowerPoint</Application>
  <PresentationFormat>Widescreen</PresentationFormat>
  <Paragraphs>39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Century Gothic</vt:lpstr>
      <vt:lpstr>Vapor Trail</vt:lpstr>
      <vt:lpstr>Wing meeting 1</vt:lpstr>
      <vt:lpstr>Intro to WinG</vt:lpstr>
      <vt:lpstr>Modeling and cfd</vt:lpstr>
      <vt:lpstr>Modeling and cfd</vt:lpstr>
      <vt:lpstr>Design season</vt:lpstr>
      <vt:lpstr>Design season</vt:lpstr>
      <vt:lpstr>Design season</vt:lpstr>
      <vt:lpstr>Manufacturing</vt:lpstr>
      <vt:lpstr>Season outlook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Wing meeting 1</dc:title>
  <dc:creator>Asher Hancock</dc:creator>
  <cp:lastModifiedBy>Asher Hancock</cp:lastModifiedBy>
  <cp:revision>5</cp:revision>
  <dcterms:created xsi:type="dcterms:W3CDTF">2019-09-01T18:13:40Z</dcterms:created>
  <dcterms:modified xsi:type="dcterms:W3CDTF">2019-09-01T18:40:15Z</dcterms:modified>
</cp:coreProperties>
</file>